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sldIdLst>
    <p:sldId id="305" r:id="rId5"/>
    <p:sldId id="311"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2194AD-BC1D-40A5-8061-74ED970CF0EC}"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470436C2-AB8C-44D2-A601-D202EF28CAB9}">
      <dgm:prSet/>
      <dgm:spPr/>
      <dgm:t>
        <a:bodyPr/>
        <a:lstStyle/>
        <a:p>
          <a:r>
            <a:rPr lang="en-US" dirty="0"/>
            <a:t>2018</a:t>
          </a:r>
        </a:p>
      </dgm:t>
    </dgm:pt>
    <dgm:pt modelId="{5730B730-F013-48B6-BBEF-5A501064EB00}" type="parTrans" cxnId="{F942B8C5-7323-42C5-81E3-24148E3D8472}">
      <dgm:prSet/>
      <dgm:spPr/>
      <dgm:t>
        <a:bodyPr/>
        <a:lstStyle/>
        <a:p>
          <a:endParaRPr lang="en-US"/>
        </a:p>
      </dgm:t>
    </dgm:pt>
    <dgm:pt modelId="{2125FE7A-30E1-4461-8054-0105ED556DC5}" type="sibTrans" cxnId="{F942B8C5-7323-42C5-81E3-24148E3D8472}">
      <dgm:prSet/>
      <dgm:spPr/>
      <dgm:t>
        <a:bodyPr/>
        <a:lstStyle/>
        <a:p>
          <a:endParaRPr lang="en-US"/>
        </a:p>
      </dgm:t>
    </dgm:pt>
    <dgm:pt modelId="{FA711432-52FF-449A-96AC-E9B964DAEC35}">
      <dgm:prSet/>
      <dgm:spPr/>
      <dgm:t>
        <a:bodyPr/>
        <a:lstStyle/>
        <a:p>
          <a:r>
            <a:rPr lang="en-US" dirty="0"/>
            <a:t>Lorem ipsum dolor sit amet, consectetuer adipiscing elit. </a:t>
          </a:r>
        </a:p>
      </dgm:t>
    </dgm:pt>
    <dgm:pt modelId="{548254CE-91A1-47E3-A412-38531D7A795D}" type="parTrans" cxnId="{517CB325-62EC-4E0E-91C0-0C1B58BB5F0A}">
      <dgm:prSet/>
      <dgm:spPr/>
      <dgm:t>
        <a:bodyPr/>
        <a:lstStyle/>
        <a:p>
          <a:endParaRPr lang="en-US"/>
        </a:p>
      </dgm:t>
    </dgm:pt>
    <dgm:pt modelId="{C416A550-A52D-406F-B186-5FDD3F472F71}" type="sibTrans" cxnId="{517CB325-62EC-4E0E-91C0-0C1B58BB5F0A}">
      <dgm:prSet/>
      <dgm:spPr/>
      <dgm:t>
        <a:bodyPr/>
        <a:lstStyle/>
        <a:p>
          <a:endParaRPr lang="en-US"/>
        </a:p>
      </dgm:t>
    </dgm:pt>
    <dgm:pt modelId="{784C4D9C-6BD9-46A6-818E-2F9E32A0005D}">
      <dgm:prSet/>
      <dgm:spPr/>
      <dgm:t>
        <a:bodyPr/>
        <a:lstStyle/>
        <a:p>
          <a:r>
            <a:rPr lang="en-US" dirty="0"/>
            <a:t>2019</a:t>
          </a:r>
        </a:p>
      </dgm:t>
    </dgm:pt>
    <dgm:pt modelId="{8A955203-16FE-4E4A-A198-0745DE545A9D}" type="parTrans" cxnId="{46802EFC-9BBB-47EF-8ED9-9055FA2CDFB1}">
      <dgm:prSet/>
      <dgm:spPr/>
      <dgm:t>
        <a:bodyPr/>
        <a:lstStyle/>
        <a:p>
          <a:endParaRPr lang="en-US"/>
        </a:p>
      </dgm:t>
    </dgm:pt>
    <dgm:pt modelId="{C821C06E-AE69-427E-BAC3-DD095C5F5DE2}" type="sibTrans" cxnId="{46802EFC-9BBB-47EF-8ED9-9055FA2CDFB1}">
      <dgm:prSet/>
      <dgm:spPr/>
      <dgm:t>
        <a:bodyPr/>
        <a:lstStyle/>
        <a:p>
          <a:endParaRPr lang="en-US"/>
        </a:p>
      </dgm:t>
    </dgm:pt>
    <dgm:pt modelId="{D0A82FB8-1752-4D6F-8410-65D45BE9561E}">
      <dgm:prSet/>
      <dgm:spPr/>
      <dgm:t>
        <a:bodyPr/>
        <a:lstStyle/>
        <a:p>
          <a:r>
            <a:rPr lang="en-US" dirty="0"/>
            <a:t>Lorem ipsum dolor sit amet, consectetuer adipiscing elit. </a:t>
          </a:r>
        </a:p>
      </dgm:t>
    </dgm:pt>
    <dgm:pt modelId="{61919C9B-67C1-4818-8B22-371F0349AF0B}" type="parTrans" cxnId="{652564C5-1C9F-4165-825D-2B5E369E9B08}">
      <dgm:prSet/>
      <dgm:spPr/>
      <dgm:t>
        <a:bodyPr/>
        <a:lstStyle/>
        <a:p>
          <a:endParaRPr lang="en-US"/>
        </a:p>
      </dgm:t>
    </dgm:pt>
    <dgm:pt modelId="{BC71044F-3945-4433-9507-0F1DA1FDC91A}" type="sibTrans" cxnId="{652564C5-1C9F-4165-825D-2B5E369E9B08}">
      <dgm:prSet/>
      <dgm:spPr/>
      <dgm:t>
        <a:bodyPr/>
        <a:lstStyle/>
        <a:p>
          <a:endParaRPr lang="en-US"/>
        </a:p>
      </dgm:t>
    </dgm:pt>
    <dgm:pt modelId="{2B69C150-C962-46ED-A032-6DFF25CF63C4}">
      <dgm:prSet/>
      <dgm:spPr/>
      <dgm:t>
        <a:bodyPr/>
        <a:lstStyle/>
        <a:p>
          <a:r>
            <a:rPr lang="en-US" dirty="0"/>
            <a:t>2020</a:t>
          </a:r>
        </a:p>
      </dgm:t>
    </dgm:pt>
    <dgm:pt modelId="{985FED35-869E-42B1-BCFA-A365B4BDACEE}" type="parTrans" cxnId="{32E6360B-3755-4D38-8AB6-CAC505AB303E}">
      <dgm:prSet/>
      <dgm:spPr/>
      <dgm:t>
        <a:bodyPr/>
        <a:lstStyle/>
        <a:p>
          <a:endParaRPr lang="en-US"/>
        </a:p>
      </dgm:t>
    </dgm:pt>
    <dgm:pt modelId="{C2F2AFDD-9240-4783-9934-D9D85FC72453}" type="sibTrans" cxnId="{32E6360B-3755-4D38-8AB6-CAC505AB303E}">
      <dgm:prSet/>
      <dgm:spPr/>
      <dgm:t>
        <a:bodyPr/>
        <a:lstStyle/>
        <a:p>
          <a:endParaRPr lang="en-US"/>
        </a:p>
      </dgm:t>
    </dgm:pt>
    <dgm:pt modelId="{F8C565CB-F02F-49DD-8F1A-E2D32306B445}">
      <dgm:prSet/>
      <dgm:spPr/>
      <dgm:t>
        <a:bodyPr/>
        <a:lstStyle/>
        <a:p>
          <a:r>
            <a:rPr lang="en-US" dirty="0"/>
            <a:t>Lorem ipsum dolor sit amet, consectetuer adipiscing elit. </a:t>
          </a:r>
        </a:p>
      </dgm:t>
    </dgm:pt>
    <dgm:pt modelId="{116086E4-3DA2-4410-9B39-9F62847B9BDE}" type="parTrans" cxnId="{ADD64242-AC47-4D8E-B6CF-E68B6EBBE21C}">
      <dgm:prSet/>
      <dgm:spPr/>
      <dgm:t>
        <a:bodyPr/>
        <a:lstStyle/>
        <a:p>
          <a:endParaRPr lang="en-US"/>
        </a:p>
      </dgm:t>
    </dgm:pt>
    <dgm:pt modelId="{CF4455B3-6B7C-4013-9023-23B5421D7AF5}" type="sibTrans" cxnId="{ADD64242-AC47-4D8E-B6CF-E68B6EBBE21C}">
      <dgm:prSet/>
      <dgm:spPr/>
      <dgm:t>
        <a:bodyPr/>
        <a:lstStyle/>
        <a:p>
          <a:endParaRPr lang="en-US"/>
        </a:p>
      </dgm:t>
    </dgm:pt>
    <dgm:pt modelId="{CF9C7F8B-ACA5-4AF8-A08B-0E80CF03A32B}" type="pres">
      <dgm:prSet presAssocID="{B52194AD-BC1D-40A5-8061-74ED970CF0EC}" presName="Name0" presStyleCnt="0">
        <dgm:presLayoutVars>
          <dgm:chMax/>
          <dgm:chPref/>
          <dgm:animLvl val="lvl"/>
        </dgm:presLayoutVars>
      </dgm:prSet>
      <dgm:spPr/>
    </dgm:pt>
    <dgm:pt modelId="{33687FA3-D696-4D05-A921-E657360E9153}" type="pres">
      <dgm:prSet presAssocID="{470436C2-AB8C-44D2-A601-D202EF28CAB9}" presName="composite" presStyleCnt="0"/>
      <dgm:spPr/>
    </dgm:pt>
    <dgm:pt modelId="{28B7E585-1DEC-4555-8326-DC322CE6A0D9}" type="pres">
      <dgm:prSet presAssocID="{470436C2-AB8C-44D2-A601-D202EF28CAB9}" presName="Parent1" presStyleLbl="alignNode1" presStyleIdx="0" presStyleCnt="3">
        <dgm:presLayoutVars>
          <dgm:chMax val="1"/>
          <dgm:chPref val="1"/>
          <dgm:bulletEnabled val="1"/>
        </dgm:presLayoutVars>
      </dgm:prSet>
      <dgm:spPr/>
    </dgm:pt>
    <dgm:pt modelId="{E6B3F149-FD9C-4184-B517-50DE17DC9F42}" type="pres">
      <dgm:prSet presAssocID="{470436C2-AB8C-44D2-A601-D202EF28CAB9}" presName="Childtext1" presStyleLbl="revTx" presStyleIdx="0" presStyleCnt="3">
        <dgm:presLayoutVars>
          <dgm:chMax val="0"/>
          <dgm:chPref val="0"/>
          <dgm:bulletEnabled/>
        </dgm:presLayoutVars>
      </dgm:prSet>
      <dgm:spPr/>
    </dgm:pt>
    <dgm:pt modelId="{9A3567F5-3505-4A84-B150-84541A114DAE}" type="pres">
      <dgm:prSet presAssocID="{470436C2-AB8C-44D2-A601-D202EF28CAB9}" presName="ConnectLine" presStyleLbl="sibTrans1D1" presStyleIdx="0" presStyleCnt="3"/>
      <dgm:spPr>
        <a:noFill/>
        <a:ln w="12700" cap="rnd" cmpd="sng" algn="ctr">
          <a:solidFill>
            <a:schemeClr val="accent1">
              <a:hueOff val="0"/>
              <a:satOff val="0"/>
              <a:lumOff val="0"/>
              <a:alphaOff val="0"/>
            </a:schemeClr>
          </a:solidFill>
          <a:prstDash val="dash"/>
        </a:ln>
        <a:effectLst/>
      </dgm:spPr>
    </dgm:pt>
    <dgm:pt modelId="{3C2BEDA3-A6CB-4551-9245-20E856721676}" type="pres">
      <dgm:prSet presAssocID="{470436C2-AB8C-44D2-A601-D202EF28CAB9}" presName="ConnectLineEnd" presStyleLbl="node1" presStyleIdx="0" presStyleCnt="3"/>
      <dgm:spPr/>
    </dgm:pt>
    <dgm:pt modelId="{C300CFD9-A852-4630-9F5A-D9052EC40FAA}" type="pres">
      <dgm:prSet presAssocID="{470436C2-AB8C-44D2-A601-D202EF28CAB9}" presName="EmptyPane" presStyleCnt="0"/>
      <dgm:spPr/>
    </dgm:pt>
    <dgm:pt modelId="{89A522A2-C968-4BB0-AA0D-5C276045D013}" type="pres">
      <dgm:prSet presAssocID="{2125FE7A-30E1-4461-8054-0105ED556DC5}" presName="spaceBetweenRectangles" presStyleLbl="fgAcc1" presStyleIdx="0" presStyleCnt="2"/>
      <dgm:spPr/>
    </dgm:pt>
    <dgm:pt modelId="{3F8C7F44-0E39-4E64-AFA3-81ED9F564258}" type="pres">
      <dgm:prSet presAssocID="{784C4D9C-6BD9-46A6-818E-2F9E32A0005D}" presName="composite" presStyleCnt="0"/>
      <dgm:spPr/>
    </dgm:pt>
    <dgm:pt modelId="{8EAC610B-FC2D-4E66-A096-2E23A75E8CE6}" type="pres">
      <dgm:prSet presAssocID="{784C4D9C-6BD9-46A6-818E-2F9E32A0005D}" presName="Parent1" presStyleLbl="alignNode1" presStyleIdx="1" presStyleCnt="3">
        <dgm:presLayoutVars>
          <dgm:chMax val="1"/>
          <dgm:chPref val="1"/>
          <dgm:bulletEnabled val="1"/>
        </dgm:presLayoutVars>
      </dgm:prSet>
      <dgm:spPr/>
    </dgm:pt>
    <dgm:pt modelId="{4EBF67CA-7B13-4FE6-A5D4-F2B5DBB8EF10}" type="pres">
      <dgm:prSet presAssocID="{784C4D9C-6BD9-46A6-818E-2F9E32A0005D}" presName="Childtext1" presStyleLbl="revTx" presStyleIdx="1" presStyleCnt="3">
        <dgm:presLayoutVars>
          <dgm:chMax val="0"/>
          <dgm:chPref val="0"/>
          <dgm:bulletEnabled/>
        </dgm:presLayoutVars>
      </dgm:prSet>
      <dgm:spPr/>
    </dgm:pt>
    <dgm:pt modelId="{EF2BCF49-D21A-4CE2-AE95-81209766FB18}" type="pres">
      <dgm:prSet presAssocID="{784C4D9C-6BD9-46A6-818E-2F9E32A0005D}" presName="ConnectLine" presStyleLbl="sibTrans1D1" presStyleIdx="1" presStyleCnt="3"/>
      <dgm:spPr>
        <a:noFill/>
        <a:ln w="12700" cap="rnd" cmpd="sng" algn="ctr">
          <a:solidFill>
            <a:schemeClr val="accent1">
              <a:hueOff val="0"/>
              <a:satOff val="0"/>
              <a:lumOff val="0"/>
              <a:alphaOff val="0"/>
            </a:schemeClr>
          </a:solidFill>
          <a:prstDash val="dash"/>
        </a:ln>
        <a:effectLst/>
      </dgm:spPr>
    </dgm:pt>
    <dgm:pt modelId="{0CC65804-80E2-457A-A25B-A52705EE142F}" type="pres">
      <dgm:prSet presAssocID="{784C4D9C-6BD9-46A6-818E-2F9E32A0005D}" presName="ConnectLineEnd" presStyleLbl="node1" presStyleIdx="1" presStyleCnt="3"/>
      <dgm:spPr/>
    </dgm:pt>
    <dgm:pt modelId="{004F0C39-4635-43A3-8A4E-EA640B51ABF7}" type="pres">
      <dgm:prSet presAssocID="{784C4D9C-6BD9-46A6-818E-2F9E32A0005D}" presName="EmptyPane" presStyleCnt="0"/>
      <dgm:spPr/>
    </dgm:pt>
    <dgm:pt modelId="{61A8C36E-8A1B-40F2-AED1-4DCA68BADEF4}" type="pres">
      <dgm:prSet presAssocID="{C821C06E-AE69-427E-BAC3-DD095C5F5DE2}" presName="spaceBetweenRectangles" presStyleLbl="fgAcc1" presStyleIdx="1" presStyleCnt="2"/>
      <dgm:spPr/>
    </dgm:pt>
    <dgm:pt modelId="{25653124-9BAA-4AE1-8304-AA26FB2E3F53}" type="pres">
      <dgm:prSet presAssocID="{2B69C150-C962-46ED-A032-6DFF25CF63C4}" presName="composite" presStyleCnt="0"/>
      <dgm:spPr/>
    </dgm:pt>
    <dgm:pt modelId="{218458F2-C6C1-4CA1-95FD-E5E7768E5C6B}" type="pres">
      <dgm:prSet presAssocID="{2B69C150-C962-46ED-A032-6DFF25CF63C4}" presName="Parent1" presStyleLbl="alignNode1" presStyleIdx="2" presStyleCnt="3">
        <dgm:presLayoutVars>
          <dgm:chMax val="1"/>
          <dgm:chPref val="1"/>
          <dgm:bulletEnabled val="1"/>
        </dgm:presLayoutVars>
      </dgm:prSet>
      <dgm:spPr/>
    </dgm:pt>
    <dgm:pt modelId="{5401E5BC-5137-49E4-9201-53966AC64854}" type="pres">
      <dgm:prSet presAssocID="{2B69C150-C962-46ED-A032-6DFF25CF63C4}" presName="Childtext1" presStyleLbl="revTx" presStyleIdx="2" presStyleCnt="3">
        <dgm:presLayoutVars>
          <dgm:chMax val="0"/>
          <dgm:chPref val="0"/>
          <dgm:bulletEnabled/>
        </dgm:presLayoutVars>
      </dgm:prSet>
      <dgm:spPr/>
    </dgm:pt>
    <dgm:pt modelId="{74850E5A-A27F-4C49-B524-9BDA42FD5C7E}" type="pres">
      <dgm:prSet presAssocID="{2B69C150-C962-46ED-A032-6DFF25CF63C4}" presName="ConnectLine" presStyleLbl="sibTrans1D1" presStyleIdx="2" presStyleCnt="3"/>
      <dgm:spPr>
        <a:noFill/>
        <a:ln w="12700" cap="rnd" cmpd="sng" algn="ctr">
          <a:solidFill>
            <a:schemeClr val="accent1">
              <a:hueOff val="0"/>
              <a:satOff val="0"/>
              <a:lumOff val="0"/>
              <a:alphaOff val="0"/>
            </a:schemeClr>
          </a:solidFill>
          <a:prstDash val="dash"/>
        </a:ln>
        <a:effectLst/>
      </dgm:spPr>
    </dgm:pt>
    <dgm:pt modelId="{59A7864F-BA2A-4DE3-9F4E-36E9E79426E5}" type="pres">
      <dgm:prSet presAssocID="{2B69C150-C962-46ED-A032-6DFF25CF63C4}" presName="ConnectLineEnd" presStyleLbl="node1" presStyleIdx="2" presStyleCnt="3"/>
      <dgm:spPr/>
    </dgm:pt>
    <dgm:pt modelId="{EC21299B-726A-4025-B88D-0937A475202F}" type="pres">
      <dgm:prSet presAssocID="{2B69C150-C962-46ED-A032-6DFF25CF63C4}" presName="EmptyPane" presStyleCnt="0"/>
      <dgm:spPr/>
    </dgm:pt>
  </dgm:ptLst>
  <dgm:cxnLst>
    <dgm:cxn modelId="{32E6360B-3755-4D38-8AB6-CAC505AB303E}" srcId="{B52194AD-BC1D-40A5-8061-74ED970CF0EC}" destId="{2B69C150-C962-46ED-A032-6DFF25CF63C4}" srcOrd="2" destOrd="0" parTransId="{985FED35-869E-42B1-BCFA-A365B4BDACEE}" sibTransId="{C2F2AFDD-9240-4783-9934-D9D85FC72453}"/>
    <dgm:cxn modelId="{E68B4513-2346-4BC4-A736-5E30B7B2BE9E}" type="presOf" srcId="{D0A82FB8-1752-4D6F-8410-65D45BE9561E}" destId="{4EBF67CA-7B13-4FE6-A5D4-F2B5DBB8EF10}" srcOrd="0" destOrd="0" presId="urn:microsoft.com/office/officeart/2016/7/layout/HexagonTimeline"/>
    <dgm:cxn modelId="{517CB325-62EC-4E0E-91C0-0C1B58BB5F0A}" srcId="{470436C2-AB8C-44D2-A601-D202EF28CAB9}" destId="{FA711432-52FF-449A-96AC-E9B964DAEC35}" srcOrd="0" destOrd="0" parTransId="{548254CE-91A1-47E3-A412-38531D7A795D}" sibTransId="{C416A550-A52D-406F-B186-5FDD3F472F71}"/>
    <dgm:cxn modelId="{ADD64242-AC47-4D8E-B6CF-E68B6EBBE21C}" srcId="{2B69C150-C962-46ED-A032-6DFF25CF63C4}" destId="{F8C565CB-F02F-49DD-8F1A-E2D32306B445}" srcOrd="0" destOrd="0" parTransId="{116086E4-3DA2-4410-9B39-9F62847B9BDE}" sibTransId="{CF4455B3-6B7C-4013-9023-23B5421D7AF5}"/>
    <dgm:cxn modelId="{53019453-0969-41D9-8CC8-44ED82421A39}" type="presOf" srcId="{B52194AD-BC1D-40A5-8061-74ED970CF0EC}" destId="{CF9C7F8B-ACA5-4AF8-A08B-0E80CF03A32B}" srcOrd="0" destOrd="0" presId="urn:microsoft.com/office/officeart/2016/7/layout/HexagonTimeline"/>
    <dgm:cxn modelId="{FEB8B378-063C-43BD-B48F-8704453FCE39}" type="presOf" srcId="{F8C565CB-F02F-49DD-8F1A-E2D32306B445}" destId="{5401E5BC-5137-49E4-9201-53966AC64854}" srcOrd="0" destOrd="0" presId="urn:microsoft.com/office/officeart/2016/7/layout/HexagonTimeline"/>
    <dgm:cxn modelId="{4E11AE7D-60F8-4533-9F07-C8EED28647B2}" type="presOf" srcId="{FA711432-52FF-449A-96AC-E9B964DAEC35}" destId="{E6B3F149-FD9C-4184-B517-50DE17DC9F42}" srcOrd="0" destOrd="0" presId="urn:microsoft.com/office/officeart/2016/7/layout/HexagonTimeline"/>
    <dgm:cxn modelId="{7B132C82-C23B-42A3-ABBB-55E47E316820}" type="presOf" srcId="{784C4D9C-6BD9-46A6-818E-2F9E32A0005D}" destId="{8EAC610B-FC2D-4E66-A096-2E23A75E8CE6}" srcOrd="0" destOrd="0" presId="urn:microsoft.com/office/officeart/2016/7/layout/HexagonTimeline"/>
    <dgm:cxn modelId="{6FEBC895-0000-449D-9CFC-BE64F544A9B7}" type="presOf" srcId="{2B69C150-C962-46ED-A032-6DFF25CF63C4}" destId="{218458F2-C6C1-4CA1-95FD-E5E7768E5C6B}" srcOrd="0" destOrd="0" presId="urn:microsoft.com/office/officeart/2016/7/layout/HexagonTimeline"/>
    <dgm:cxn modelId="{A3808DBB-A8EC-4BF2-9D04-EECD876B6F64}" type="presOf" srcId="{470436C2-AB8C-44D2-A601-D202EF28CAB9}" destId="{28B7E585-1DEC-4555-8326-DC322CE6A0D9}" srcOrd="0" destOrd="0" presId="urn:microsoft.com/office/officeart/2016/7/layout/HexagonTimeline"/>
    <dgm:cxn modelId="{652564C5-1C9F-4165-825D-2B5E369E9B08}" srcId="{784C4D9C-6BD9-46A6-818E-2F9E32A0005D}" destId="{D0A82FB8-1752-4D6F-8410-65D45BE9561E}" srcOrd="0" destOrd="0" parTransId="{61919C9B-67C1-4818-8B22-371F0349AF0B}" sibTransId="{BC71044F-3945-4433-9507-0F1DA1FDC91A}"/>
    <dgm:cxn modelId="{F942B8C5-7323-42C5-81E3-24148E3D8472}" srcId="{B52194AD-BC1D-40A5-8061-74ED970CF0EC}" destId="{470436C2-AB8C-44D2-A601-D202EF28CAB9}" srcOrd="0" destOrd="0" parTransId="{5730B730-F013-48B6-BBEF-5A501064EB00}" sibTransId="{2125FE7A-30E1-4461-8054-0105ED556DC5}"/>
    <dgm:cxn modelId="{46802EFC-9BBB-47EF-8ED9-9055FA2CDFB1}" srcId="{B52194AD-BC1D-40A5-8061-74ED970CF0EC}" destId="{784C4D9C-6BD9-46A6-818E-2F9E32A0005D}" srcOrd="1" destOrd="0" parTransId="{8A955203-16FE-4E4A-A198-0745DE545A9D}" sibTransId="{C821C06E-AE69-427E-BAC3-DD095C5F5DE2}"/>
    <dgm:cxn modelId="{44ECAFA0-2169-46A1-8DEA-D62D887018A7}" type="presParOf" srcId="{CF9C7F8B-ACA5-4AF8-A08B-0E80CF03A32B}" destId="{33687FA3-D696-4D05-A921-E657360E9153}" srcOrd="0" destOrd="0" presId="urn:microsoft.com/office/officeart/2016/7/layout/HexagonTimeline"/>
    <dgm:cxn modelId="{460A7C98-D803-4727-A1DC-72EDEA07D4D6}" type="presParOf" srcId="{33687FA3-D696-4D05-A921-E657360E9153}" destId="{28B7E585-1DEC-4555-8326-DC322CE6A0D9}" srcOrd="0" destOrd="0" presId="urn:microsoft.com/office/officeart/2016/7/layout/HexagonTimeline"/>
    <dgm:cxn modelId="{E24777EC-6AC8-4377-B2D8-0D9493BDAB45}" type="presParOf" srcId="{33687FA3-D696-4D05-A921-E657360E9153}" destId="{E6B3F149-FD9C-4184-B517-50DE17DC9F42}" srcOrd="1" destOrd="0" presId="urn:microsoft.com/office/officeart/2016/7/layout/HexagonTimeline"/>
    <dgm:cxn modelId="{C6329462-37FF-4AFE-8912-32D76D759CD0}" type="presParOf" srcId="{33687FA3-D696-4D05-A921-E657360E9153}" destId="{9A3567F5-3505-4A84-B150-84541A114DAE}" srcOrd="2" destOrd="0" presId="urn:microsoft.com/office/officeart/2016/7/layout/HexagonTimeline"/>
    <dgm:cxn modelId="{45E52CEC-751D-4640-A2D6-3D5241A19C02}" type="presParOf" srcId="{33687FA3-D696-4D05-A921-E657360E9153}" destId="{3C2BEDA3-A6CB-4551-9245-20E856721676}" srcOrd="3" destOrd="0" presId="urn:microsoft.com/office/officeart/2016/7/layout/HexagonTimeline"/>
    <dgm:cxn modelId="{D72EBEDE-A9C4-4B81-BAAD-56F500EA7084}" type="presParOf" srcId="{33687FA3-D696-4D05-A921-E657360E9153}" destId="{C300CFD9-A852-4630-9F5A-D9052EC40FAA}" srcOrd="4" destOrd="0" presId="urn:microsoft.com/office/officeart/2016/7/layout/HexagonTimeline"/>
    <dgm:cxn modelId="{407A32A1-2F19-4BD8-B53F-D3A8FC036823}" type="presParOf" srcId="{CF9C7F8B-ACA5-4AF8-A08B-0E80CF03A32B}" destId="{89A522A2-C968-4BB0-AA0D-5C276045D013}" srcOrd="1" destOrd="0" presId="urn:microsoft.com/office/officeart/2016/7/layout/HexagonTimeline"/>
    <dgm:cxn modelId="{9D37C8CB-3E82-4C96-B28B-B407581E554F}" type="presParOf" srcId="{CF9C7F8B-ACA5-4AF8-A08B-0E80CF03A32B}" destId="{3F8C7F44-0E39-4E64-AFA3-81ED9F564258}" srcOrd="2" destOrd="0" presId="urn:microsoft.com/office/officeart/2016/7/layout/HexagonTimeline"/>
    <dgm:cxn modelId="{34E19442-60C1-40F9-A532-9F6088F823B7}" type="presParOf" srcId="{3F8C7F44-0E39-4E64-AFA3-81ED9F564258}" destId="{8EAC610B-FC2D-4E66-A096-2E23A75E8CE6}" srcOrd="0" destOrd="0" presId="urn:microsoft.com/office/officeart/2016/7/layout/HexagonTimeline"/>
    <dgm:cxn modelId="{ACCCCA10-412D-49F3-BDDE-7F2620822A4F}" type="presParOf" srcId="{3F8C7F44-0E39-4E64-AFA3-81ED9F564258}" destId="{4EBF67CA-7B13-4FE6-A5D4-F2B5DBB8EF10}" srcOrd="1" destOrd="0" presId="urn:microsoft.com/office/officeart/2016/7/layout/HexagonTimeline"/>
    <dgm:cxn modelId="{DE58CB4F-28A4-41A7-AD9D-0786C2CBE573}" type="presParOf" srcId="{3F8C7F44-0E39-4E64-AFA3-81ED9F564258}" destId="{EF2BCF49-D21A-4CE2-AE95-81209766FB18}" srcOrd="2" destOrd="0" presId="urn:microsoft.com/office/officeart/2016/7/layout/HexagonTimeline"/>
    <dgm:cxn modelId="{49F451C7-46F1-4D88-95C8-0EE862A46B8C}" type="presParOf" srcId="{3F8C7F44-0E39-4E64-AFA3-81ED9F564258}" destId="{0CC65804-80E2-457A-A25B-A52705EE142F}" srcOrd="3" destOrd="0" presId="urn:microsoft.com/office/officeart/2016/7/layout/HexagonTimeline"/>
    <dgm:cxn modelId="{6EC57F56-5F73-422F-A881-0737F4A8749F}" type="presParOf" srcId="{3F8C7F44-0E39-4E64-AFA3-81ED9F564258}" destId="{004F0C39-4635-43A3-8A4E-EA640B51ABF7}" srcOrd="4" destOrd="0" presId="urn:microsoft.com/office/officeart/2016/7/layout/HexagonTimeline"/>
    <dgm:cxn modelId="{010D9234-25DE-4A44-97EF-DB4F5DBC61F2}" type="presParOf" srcId="{CF9C7F8B-ACA5-4AF8-A08B-0E80CF03A32B}" destId="{61A8C36E-8A1B-40F2-AED1-4DCA68BADEF4}" srcOrd="3" destOrd="0" presId="urn:microsoft.com/office/officeart/2016/7/layout/HexagonTimeline"/>
    <dgm:cxn modelId="{8CCB8D40-E4B5-4972-BD51-A718E2557FB0}" type="presParOf" srcId="{CF9C7F8B-ACA5-4AF8-A08B-0E80CF03A32B}" destId="{25653124-9BAA-4AE1-8304-AA26FB2E3F53}" srcOrd="4" destOrd="0" presId="urn:microsoft.com/office/officeart/2016/7/layout/HexagonTimeline"/>
    <dgm:cxn modelId="{39B4A008-607F-4E02-BA02-B61B20CC491F}" type="presParOf" srcId="{25653124-9BAA-4AE1-8304-AA26FB2E3F53}" destId="{218458F2-C6C1-4CA1-95FD-E5E7768E5C6B}" srcOrd="0" destOrd="0" presId="urn:microsoft.com/office/officeart/2016/7/layout/HexagonTimeline"/>
    <dgm:cxn modelId="{B5EE1C41-7BF2-4595-8AD9-41F8F808BCFE}" type="presParOf" srcId="{25653124-9BAA-4AE1-8304-AA26FB2E3F53}" destId="{5401E5BC-5137-49E4-9201-53966AC64854}" srcOrd="1" destOrd="0" presId="urn:microsoft.com/office/officeart/2016/7/layout/HexagonTimeline"/>
    <dgm:cxn modelId="{DD7B6716-3267-4B0D-95F8-E6C8763DC697}" type="presParOf" srcId="{25653124-9BAA-4AE1-8304-AA26FB2E3F53}" destId="{74850E5A-A27F-4C49-B524-9BDA42FD5C7E}" srcOrd="2" destOrd="0" presId="urn:microsoft.com/office/officeart/2016/7/layout/HexagonTimeline"/>
    <dgm:cxn modelId="{7476A7B6-D3D8-479B-9A47-744FE27358A6}" type="presParOf" srcId="{25653124-9BAA-4AE1-8304-AA26FB2E3F53}" destId="{59A7864F-BA2A-4DE3-9F4E-36E9E79426E5}" srcOrd="3" destOrd="0" presId="urn:microsoft.com/office/officeart/2016/7/layout/HexagonTimeline"/>
    <dgm:cxn modelId="{917F477E-0683-4988-8DC4-6AC282324A2E}" type="presParOf" srcId="{25653124-9BAA-4AE1-8304-AA26FB2E3F53}" destId="{EC21299B-726A-4025-B88D-0937A475202F}"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7E585-1DEC-4555-8326-DC322CE6A0D9}">
      <dsp:nvSpPr>
        <dsp:cNvPr id="0" name=""/>
        <dsp:cNvSpPr/>
      </dsp:nvSpPr>
      <dsp:spPr>
        <a:xfrm>
          <a:off x="487755" y="1634490"/>
          <a:ext cx="2482455" cy="445770"/>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2018</a:t>
          </a:r>
        </a:p>
      </dsp:txBody>
      <dsp:txXfrm>
        <a:off x="487755" y="1634490"/>
        <a:ext cx="2393301" cy="445770"/>
      </dsp:txXfrm>
    </dsp:sp>
    <dsp:sp modelId="{E6B3F149-FD9C-4184-B517-50DE17DC9F42}">
      <dsp:nvSpPr>
        <dsp:cNvPr id="0" name=""/>
        <dsp:cNvSpPr/>
      </dsp:nvSpPr>
      <dsp:spPr>
        <a:xfrm>
          <a:off x="5055" y="0"/>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kern="1200" dirty="0"/>
            <a:t>Lorem ipsum dolor sit amet, consectetuer adipiscing elit. </a:t>
          </a:r>
        </a:p>
      </dsp:txBody>
      <dsp:txXfrm>
        <a:off x="5055" y="0"/>
        <a:ext cx="3447854" cy="1188720"/>
      </dsp:txXfrm>
    </dsp:sp>
    <dsp:sp modelId="{89A522A2-C968-4BB0-AA0D-5C276045D013}">
      <dsp:nvSpPr>
        <dsp:cNvPr id="0" name=""/>
        <dsp:cNvSpPr/>
      </dsp:nvSpPr>
      <dsp:spPr>
        <a:xfrm>
          <a:off x="2970210" y="1857375"/>
          <a:ext cx="965399" cy="0"/>
        </a:xfrm>
        <a:custGeom>
          <a:avLst/>
          <a:gdLst/>
          <a:ahLst/>
          <a:cxnLst/>
          <a:rect l="0" t="0" r="0" b="0"/>
          <a:pathLst>
            <a:path>
              <a:moveTo>
                <a:pt x="0" y="0"/>
              </a:moveTo>
              <a:lnTo>
                <a:pt x="965399"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A3567F5-3505-4A84-B150-84541A114DAE}">
      <dsp:nvSpPr>
        <dsp:cNvPr id="0" name=""/>
        <dsp:cNvSpPr/>
      </dsp:nvSpPr>
      <dsp:spPr>
        <a:xfrm>
          <a:off x="1728982" y="1263015"/>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3C2BEDA3-A6CB-4551-9245-20E856721676}">
      <dsp:nvSpPr>
        <dsp:cNvPr id="0" name=""/>
        <dsp:cNvSpPr/>
      </dsp:nvSpPr>
      <dsp:spPr>
        <a:xfrm>
          <a:off x="1691835" y="1188720"/>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8EAC610B-FC2D-4E66-A096-2E23A75E8CE6}">
      <dsp:nvSpPr>
        <dsp:cNvPr id="0" name=""/>
        <dsp:cNvSpPr/>
      </dsp:nvSpPr>
      <dsp:spPr>
        <a:xfrm>
          <a:off x="3935609" y="1634490"/>
          <a:ext cx="2482455" cy="445770"/>
        </a:xfrm>
        <a:prstGeom prst="hexagon">
          <a:avLst>
            <a:gd name="adj" fmla="val 40000"/>
            <a:gd name="vf" fmla="val 11547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2019</a:t>
          </a:r>
        </a:p>
      </dsp:txBody>
      <dsp:txXfrm>
        <a:off x="4201916" y="1682310"/>
        <a:ext cx="1949841" cy="350130"/>
      </dsp:txXfrm>
    </dsp:sp>
    <dsp:sp modelId="{4EBF67CA-7B13-4FE6-A5D4-F2B5DBB8EF10}">
      <dsp:nvSpPr>
        <dsp:cNvPr id="0" name=""/>
        <dsp:cNvSpPr/>
      </dsp:nvSpPr>
      <dsp:spPr>
        <a:xfrm>
          <a:off x="3452910" y="2526029"/>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t" anchorCtr="1">
          <a:noAutofit/>
        </a:bodyPr>
        <a:lstStyle/>
        <a:p>
          <a:pPr marL="0" lvl="0" indent="0" algn="ctr" defTabSz="533400">
            <a:lnSpc>
              <a:spcPct val="90000"/>
            </a:lnSpc>
            <a:spcBef>
              <a:spcPct val="0"/>
            </a:spcBef>
            <a:spcAft>
              <a:spcPct val="35000"/>
            </a:spcAft>
            <a:buNone/>
          </a:pPr>
          <a:r>
            <a:rPr lang="en-US" sz="1200" kern="1200" dirty="0"/>
            <a:t>Lorem ipsum dolor sit amet, consectetuer adipiscing elit. </a:t>
          </a:r>
        </a:p>
      </dsp:txBody>
      <dsp:txXfrm>
        <a:off x="3452910" y="2526029"/>
        <a:ext cx="3447854" cy="1188720"/>
      </dsp:txXfrm>
    </dsp:sp>
    <dsp:sp modelId="{61A8C36E-8A1B-40F2-AED1-4DCA68BADEF4}">
      <dsp:nvSpPr>
        <dsp:cNvPr id="0" name=""/>
        <dsp:cNvSpPr/>
      </dsp:nvSpPr>
      <dsp:spPr>
        <a:xfrm>
          <a:off x="6418065" y="1857375"/>
          <a:ext cx="965399" cy="0"/>
        </a:xfrm>
        <a:custGeom>
          <a:avLst/>
          <a:gdLst/>
          <a:ahLst/>
          <a:cxnLst/>
          <a:rect l="0" t="0" r="0" b="0"/>
          <a:pathLst>
            <a:path>
              <a:moveTo>
                <a:pt x="0" y="0"/>
              </a:moveTo>
              <a:lnTo>
                <a:pt x="965399"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F2BCF49-D21A-4CE2-AE95-81209766FB18}">
      <dsp:nvSpPr>
        <dsp:cNvPr id="0" name=""/>
        <dsp:cNvSpPr/>
      </dsp:nvSpPr>
      <dsp:spPr>
        <a:xfrm>
          <a:off x="5176837" y="2080260"/>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CC65804-80E2-457A-A25B-A52705EE142F}">
      <dsp:nvSpPr>
        <dsp:cNvPr id="0" name=""/>
        <dsp:cNvSpPr/>
      </dsp:nvSpPr>
      <dsp:spPr>
        <a:xfrm>
          <a:off x="5139689" y="2451734"/>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218458F2-C6C1-4CA1-95FD-E5E7768E5C6B}">
      <dsp:nvSpPr>
        <dsp:cNvPr id="0" name=""/>
        <dsp:cNvSpPr/>
      </dsp:nvSpPr>
      <dsp:spPr>
        <a:xfrm rot="10800000">
          <a:off x="7383464" y="1634490"/>
          <a:ext cx="2482455" cy="445770"/>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533400">
            <a:lnSpc>
              <a:spcPct val="90000"/>
            </a:lnSpc>
            <a:spcBef>
              <a:spcPct val="0"/>
            </a:spcBef>
            <a:spcAft>
              <a:spcPct val="35000"/>
            </a:spcAft>
            <a:buNone/>
          </a:pPr>
          <a:r>
            <a:rPr lang="en-US" sz="1200" kern="1200" dirty="0"/>
            <a:t>2020</a:t>
          </a:r>
        </a:p>
      </dsp:txBody>
      <dsp:txXfrm rot="10800000">
        <a:off x="7472618" y="1634490"/>
        <a:ext cx="2393301" cy="445770"/>
      </dsp:txXfrm>
    </dsp:sp>
    <dsp:sp modelId="{5401E5BC-5137-49E4-9201-53966AC64854}">
      <dsp:nvSpPr>
        <dsp:cNvPr id="0" name=""/>
        <dsp:cNvSpPr/>
      </dsp:nvSpPr>
      <dsp:spPr>
        <a:xfrm>
          <a:off x="6900764" y="0"/>
          <a:ext cx="3447854" cy="11887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106680" numCol="1" spcCol="1270" anchor="b" anchorCtr="1">
          <a:noAutofit/>
        </a:bodyPr>
        <a:lstStyle/>
        <a:p>
          <a:pPr marL="0" lvl="0" indent="0" algn="ctr" defTabSz="533400">
            <a:lnSpc>
              <a:spcPct val="90000"/>
            </a:lnSpc>
            <a:spcBef>
              <a:spcPct val="0"/>
            </a:spcBef>
            <a:spcAft>
              <a:spcPct val="35000"/>
            </a:spcAft>
            <a:buNone/>
          </a:pPr>
          <a:r>
            <a:rPr lang="en-US" sz="1200" kern="1200" dirty="0"/>
            <a:t>Lorem ipsum dolor sit amet, consectetuer adipiscing elit. </a:t>
          </a:r>
        </a:p>
      </dsp:txBody>
      <dsp:txXfrm>
        <a:off x="6900764" y="0"/>
        <a:ext cx="3447854" cy="1188720"/>
      </dsp:txXfrm>
    </dsp:sp>
    <dsp:sp modelId="{74850E5A-A27F-4C49-B524-9BDA42FD5C7E}">
      <dsp:nvSpPr>
        <dsp:cNvPr id="0" name=""/>
        <dsp:cNvSpPr/>
      </dsp:nvSpPr>
      <dsp:spPr>
        <a:xfrm>
          <a:off x="8624692" y="1263015"/>
          <a:ext cx="0" cy="371475"/>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9A7864F-BA2A-4DE3-9F4E-36E9E79426E5}">
      <dsp:nvSpPr>
        <dsp:cNvPr id="0" name=""/>
        <dsp:cNvSpPr/>
      </dsp:nvSpPr>
      <dsp:spPr>
        <a:xfrm>
          <a:off x="8587544" y="1188720"/>
          <a:ext cx="74295" cy="74295"/>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4/25/2020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0828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4/25/2020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739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4/25/2020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724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4/25/2020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8285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4/25/2020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7252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4/25/2020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214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4/25/2020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9391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4/25/2020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4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4/25/2020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737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4/25/2020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551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4/25/2020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6120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4/25/2020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360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4/25/2020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929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4/25/2020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72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4/25/2020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148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4/25/2020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6911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4/25/2020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4230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4/25/2020</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3620715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jpeg"/><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05AC74-6838-4CD9-B157-B3BB3E2F5415}"/>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10"/>
            <a:ext cx="12191980" cy="6857990"/>
          </a:xfrm>
          <a:prstGeom prst="rect">
            <a:avLst/>
          </a:prstGeom>
        </p:spPr>
      </p:pic>
      <p:sp useBgFill="1">
        <p:nvSpPr>
          <p:cNvPr id="83"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804336" y="1623412"/>
            <a:ext cx="3503122" cy="2287229"/>
          </a:xfrm>
        </p:spPr>
        <p:txBody>
          <a:bodyPr>
            <a:normAutofit/>
          </a:bodyPr>
          <a:lstStyle/>
          <a:p>
            <a:pPr algn="l"/>
            <a:r>
              <a:rPr lang="en-US" sz="4400" dirty="0"/>
              <a:t>‘</a:t>
            </a:r>
            <a:r>
              <a:rPr lang="en-US" sz="4400" dirty="0" err="1"/>
              <a:t>lil</a:t>
            </a:r>
            <a:r>
              <a:rPr lang="en-US" sz="4400" dirty="0"/>
              <a:t> Library app</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804335" y="4009771"/>
            <a:ext cx="3503122" cy="1244361"/>
          </a:xfrm>
        </p:spPr>
        <p:txBody>
          <a:bodyPr>
            <a:normAutofit/>
          </a:bodyPr>
          <a:lstStyle/>
          <a:p>
            <a:pPr algn="l"/>
            <a:r>
              <a:rPr lang="en-US" sz="1800" dirty="0">
                <a:solidFill>
                  <a:srgbClr val="FC05CB"/>
                </a:solidFill>
              </a:rPr>
              <a:t>AKA “why I hate </a:t>
            </a:r>
            <a:r>
              <a:rPr lang="en-US" sz="1800">
                <a:solidFill>
                  <a:srgbClr val="FC05CB"/>
                </a:solidFill>
              </a:rPr>
              <a:t>classes”</a:t>
            </a:r>
          </a:p>
          <a:p>
            <a:pPr algn="l"/>
            <a:r>
              <a:rPr lang="en-US" sz="1800">
                <a:solidFill>
                  <a:srgbClr val="FC05CB"/>
                </a:solidFill>
              </a:rPr>
              <a:t>By </a:t>
            </a:r>
            <a:r>
              <a:rPr lang="en-US" sz="1800" dirty="0">
                <a:solidFill>
                  <a:srgbClr val="FC05CB"/>
                </a:solidFill>
              </a:rPr>
              <a:t>Alison Killen</a:t>
            </a:r>
          </a:p>
        </p:txBody>
      </p:sp>
    </p:spTree>
    <p:extLst>
      <p:ext uri="{BB962C8B-B14F-4D97-AF65-F5344CB8AC3E}">
        <p14:creationId xmlns:p14="http://schemas.microsoft.com/office/powerpoint/2010/main" val="1946576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913795" y="609600"/>
            <a:ext cx="10353762" cy="1257300"/>
          </a:xfrm>
        </p:spPr>
        <p:txBody>
          <a:bodyPr>
            <a:normAutofit/>
          </a:bodyPr>
          <a:lstStyle/>
          <a:p>
            <a:r>
              <a:rPr lang="en-US" dirty="0"/>
              <a:t>Title Lorem Ipsum </a:t>
            </a:r>
          </a:p>
        </p:txBody>
      </p:sp>
      <p:graphicFrame>
        <p:nvGraphicFramePr>
          <p:cNvPr id="5" name="Content Placeholder 2" descr="SmartArt Graphic">
            <a:extLst>
              <a:ext uri="{FF2B5EF4-FFF2-40B4-BE49-F238E27FC236}">
                <a16:creationId xmlns:a16="http://schemas.microsoft.com/office/drawing/2014/main" id="{D6E2B9AC-73A3-4B9A-84F6-A0F50427C9AE}"/>
              </a:ext>
            </a:extLst>
          </p:cNvPr>
          <p:cNvGraphicFramePr>
            <a:graphicFrameLocks noGrp="1"/>
          </p:cNvGraphicFramePr>
          <p:nvPr>
            <p:ph idx="1"/>
            <p:extLst>
              <p:ext uri="{D42A27DB-BD31-4B8C-83A1-F6EECF244321}">
                <p14:modId xmlns:p14="http://schemas.microsoft.com/office/powerpoint/2010/main" val="3819709334"/>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6514438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Override1.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2.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89B453C-F2B2-4ECA-A6ED-7DBEF1B6D3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2A3AD49-9331-450C-A2FE-6857A4DB38C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73CC670F-05B9-4BB7-BA2C-0DE5B5C1E5D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{B632330A-D569-4BCD-8115-EC13F5611428}tf00934815</Template>
  <TotalTime>0</TotalTime>
  <Words>50</Words>
  <Application>Microsoft Office PowerPoint</Application>
  <PresentationFormat>Widescreen</PresentationFormat>
  <Paragraphs>10</Paragraphs>
  <Slides>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Goudy Old Style</vt:lpstr>
      <vt:lpstr>Wingdings 2</vt:lpstr>
      <vt:lpstr>SlateVTI</vt:lpstr>
      <vt:lpstr>‘lil Library app</vt:lpstr>
      <vt:lpstr>Title Lorem Ipsum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2020-04-25T03:32:23Z</dcterms:created>
  <dcterms:modified xsi:type="dcterms:W3CDTF">2020-04-25T04:13:34Z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